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6647A-BE1A-4FA9-879C-8ABA12F4FC9A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2D0F-60FC-4DFB-AE9E-351EFA7F9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5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2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ACED9D-BBE4-FFC9-31DC-D109997960F0}"/>
              </a:ext>
            </a:extLst>
          </p:cNvPr>
          <p:cNvSpPr txBox="1"/>
          <p:nvPr/>
        </p:nvSpPr>
        <p:spPr>
          <a:xfrm>
            <a:off x="4088239" y="1336251"/>
            <a:ext cx="4081807" cy="3903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AE" sz="1800" b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ضع دائرة على صورة زي العمل والقفازات الواقية :</a:t>
            </a:r>
            <a:endParaRPr lang="en-US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8434" name="Picture 2" descr="Trabajador Industrial Uniforme de ropa de trabajo reflectante - China  Uniformes reflectantes y ropa de trabajo reflexivo precio">
            <a:extLst>
              <a:ext uri="{FF2B5EF4-FFF2-40B4-BE49-F238E27FC236}">
                <a16:creationId xmlns:a16="http://schemas.microsoft.com/office/drawing/2014/main" id="{BC5DF0F2-7ED1-E08E-9D57-41ABB1AAFD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24933"/>
          <a:stretch/>
        </p:blipFill>
        <p:spPr bwMode="auto">
          <a:xfrm>
            <a:off x="3601350" y="2818614"/>
            <a:ext cx="1366886" cy="234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سعر قفازات العمل من شركة تاف سايفتي ، لون احمر - قياس واحد فى الامارات |  بواسطة امازون الامارات | كان بكام">
            <a:extLst>
              <a:ext uri="{FF2B5EF4-FFF2-40B4-BE49-F238E27FC236}">
                <a16:creationId xmlns:a16="http://schemas.microsoft.com/office/drawing/2014/main" id="{19DD493F-B35A-0201-63DE-21E7458EC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64" y="3104561"/>
            <a:ext cx="2036189" cy="205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بيجامات png">
            <a:extLst>
              <a:ext uri="{FF2B5EF4-FFF2-40B4-BE49-F238E27FC236}">
                <a16:creationId xmlns:a16="http://schemas.microsoft.com/office/drawing/2014/main" id="{DDDA6D50-E942-8AF0-1B65-F8A8CFA9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91" b="100000" l="10000" r="90000">
                        <a14:foregroundMark x1="25222" y1="69141" x2="33444" y2="50684"/>
                        <a14:foregroundMark x1="77222" y1="59082" x2="63556" y2="49219"/>
                        <a14:foregroundMark x1="42444" y1="77930" x2="39889" y2="92383"/>
                        <a14:foregroundMark x1="52222" y1="58008" x2="56333" y2="757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143" y="2687301"/>
            <a:ext cx="2288408" cy="260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لاعب كرة قدم, طفل, رياضة png">
            <a:extLst>
              <a:ext uri="{FF2B5EF4-FFF2-40B4-BE49-F238E27FC236}">
                <a16:creationId xmlns:a16="http://schemas.microsoft.com/office/drawing/2014/main" id="{16FD8FF3-651B-6C3F-87A6-2A9CD20E22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8875" l="10000" r="90000">
                        <a14:foregroundMark x1="29111" y1="81750" x2="31000" y2="89500"/>
                        <a14:foregroundMark x1="28778" y1="89125" x2="34444" y2="88250"/>
                        <a14:foregroundMark x1="35333" y1="86500" x2="28667" y2="84000"/>
                        <a14:foregroundMark x1="25889" y1="85500" x2="32222" y2="91250"/>
                        <a14:foregroundMark x1="25778" y1="87750" x2="24667" y2="87000"/>
                        <a14:foregroundMark x1="36222" y1="89625" x2="33333" y2="89625"/>
                        <a14:foregroundMark x1="23778" y1="88500" x2="23778" y2="85625"/>
                        <a14:foregroundMark x1="33222" y1="59000" x2="33778" y2="68000"/>
                        <a14:foregroundMark x1="56222" y1="77625" x2="56222" y2="8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935" r="22444"/>
          <a:stretch/>
        </p:blipFill>
        <p:spPr bwMode="auto">
          <a:xfrm>
            <a:off x="907533" y="2818614"/>
            <a:ext cx="1491165" cy="234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096594" y="555511"/>
            <a:ext cx="2277687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الخامس عشر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858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B3374F-D179-4DB3-BD36-D019E482C32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7F4DA3-A724-4B92-AF89-661DC0C8A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CC5357-E081-4901-9408-7D1E074E2B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Mansoor Mohammed Nasser AlFarsi</cp:lastModifiedBy>
  <cp:revision>18</cp:revision>
  <dcterms:created xsi:type="dcterms:W3CDTF">2023-07-03T04:51:08Z</dcterms:created>
  <dcterms:modified xsi:type="dcterms:W3CDTF">2024-01-12T06:19:20Z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